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63" r:id="rId3"/>
    <p:sldId id="261" r:id="rId4"/>
    <p:sldId id="260" r:id="rId5"/>
    <p:sldId id="259" r:id="rId6"/>
    <p:sldId id="258" r:id="rId7"/>
    <p:sldId id="281" r:id="rId8"/>
    <p:sldId id="277" r:id="rId9"/>
    <p:sldId id="279" r:id="rId10"/>
    <p:sldId id="282" r:id="rId11"/>
    <p:sldId id="278" r:id="rId12"/>
    <p:sldId id="289" r:id="rId13"/>
    <p:sldId id="283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586" autoAdjust="0"/>
  </p:normalViewPr>
  <p:slideViewPr>
    <p:cSldViewPr snapToGrid="0" showGuides="1">
      <p:cViewPr varScale="1">
        <p:scale>
          <a:sx n="100" d="100"/>
          <a:sy n="100" d="100"/>
        </p:scale>
        <p:origin x="-1784" y="-104"/>
      </p:cViewPr>
      <p:guideLst>
        <p:guide orient="horz" pos="1720"/>
        <p:guide pos="26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492D8-E884-0147-B442-8F44F6A9E046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07A22-1E53-294D-8E9D-C122A3013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3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49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1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17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9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15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9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3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94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0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73D89-0060-AD45-824B-10486159888C}" type="datetimeFigureOut">
              <a:rPr lang="en-US" smtClean="0"/>
              <a:t>18/09/14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B84CA-8005-1648-95E6-F222B42D4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5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4" cy="4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2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 Projects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74383" y="4355626"/>
            <a:ext cx="241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EXPERIMENTING WITH NEW TECHNOLOGIES, INTERACTIVE DISPLAYS, 3D PRINTING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5" name="Picture 14" descr="commbo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931" y="2427327"/>
            <a:ext cx="3248077" cy="324807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lumens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1097">
            <a:off x="680318" y="1234638"/>
            <a:ext cx="2183718" cy="299172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swiv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05" y="1186349"/>
            <a:ext cx="2381002" cy="2381002"/>
          </a:xfrm>
          <a:prstGeom prst="rect">
            <a:avLst/>
          </a:prstGeom>
          <a:effectLst/>
        </p:spPr>
      </p:pic>
      <p:pic>
        <p:nvPicPr>
          <p:cNvPr id="19" name="Picture 18" descr="cintiq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186" y="4273700"/>
            <a:ext cx="2984500" cy="2324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87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 Projects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coWor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7">
            <a:off x="5744789" y="1792770"/>
            <a:ext cx="2933700" cy="345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7749" y="3416836"/>
            <a:ext cx="4153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OPPORTUNITY FOR STUDENT BUSINESSES: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SPACE FOR A FIXED TIME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MENTORING OPPORTUNITIES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COLLABORATION WITH EXISTING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POSSIBLE INTERNSHIPS WITH LOCAL CO-WORKING HUB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 Projects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77749" y="3416836"/>
            <a:ext cx="41536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OPPORTUNITY FOR STUDENT BUSINESSES: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SPACE FOR A FIXED TIME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MENTORING OPPORTUNITIES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COLLABORATION WITH EXISTING STUDENTS</a:t>
            </a:r>
          </a:p>
          <a:p>
            <a:pPr marL="342900" indent="-342900">
              <a:buFont typeface="Arial"/>
              <a:buChar char="•"/>
            </a:pPr>
            <a:r>
              <a:rPr lang="en-US" sz="2000" b="1" dirty="0" smtClean="0">
                <a:solidFill>
                  <a:srgbClr val="FFFFFF"/>
                </a:solidFill>
              </a:rPr>
              <a:t>POSSIBLE INTERNSHIPS WITH LOCAL CO-WORKING HUB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2" name="Picture 1" descr="coWork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626" y="1364124"/>
            <a:ext cx="1651876" cy="2475551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oWork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7" y="1414600"/>
            <a:ext cx="2363300" cy="157697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oWork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804" y="1397803"/>
            <a:ext cx="2396588" cy="159918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oWork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84" y="4281191"/>
            <a:ext cx="3078163" cy="2053984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51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 Projects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edstudio_bann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951" y="2054017"/>
            <a:ext cx="4832020" cy="1352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63944" y="3941454"/>
            <a:ext cx="36181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JOINT RESEARCH PROJECT WITH MACQUARIE UNIVERSITY’S EDUCATION STUDIO LOOKING AT CROSS-SILO COLLABORATION AND STUDENT WORK-INTEGRATED-LEARNING APPROACHES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5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4" cy="432079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Studio for Teaching and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79068" y="53879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7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4" cy="43207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-9862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Studio for Teaching and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3" cy="43207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-9862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Studio for Teaching and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2579" y="4575293"/>
            <a:ext cx="3839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 Relationships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Learning Approaches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Opportunities for students and staff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5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3" cy="43207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-9862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Studio for Teaching and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1006" y="5091820"/>
            <a:ext cx="4737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Research new ideas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Explore new methods of delivery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Use technology in novel and innovative ways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90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3" cy="432079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-9862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Studio for Teaching and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9881" y="4650689"/>
            <a:ext cx="382411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Explore new technologies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Gamify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learning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Share our experiences beyond NSI borders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Encourage entrepreneurship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1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98623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Studio for Teaching and Learning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53" y="1207054"/>
            <a:ext cx="6069694" cy="43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="">
      <p:transition xmlns:p14="http://schemas.microsoft.com/office/powerpoint/2010/main" spd="med" advClick="0" advTm="1000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7141E-6 -3.41209E-6 L -0.38537 -0.316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8" y="-1582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6675" y="4003665"/>
            <a:ext cx="79499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“…to act as a hub for innovative research, creative thinking and applications…where staff, students, industry and local community can share ideas, build cross-connections and develop innovative solutions to their collaboratively–defined education problems”</a:t>
            </a:r>
          </a:p>
          <a:p>
            <a:pPr algn="r"/>
            <a:r>
              <a:rPr lang="en-US" sz="2000" b="1" i="1" dirty="0" smtClean="0">
                <a:solidFill>
                  <a:srgbClr val="FFFFFF"/>
                </a:solidFill>
              </a:rPr>
              <a:t>Macquarie University’s Education Studio Mission Statement</a:t>
            </a:r>
            <a:endParaRPr lang="en-US" sz="2000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830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3568700"/>
            <a:ext cx="4619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COLLABORATIVE LEARNING APPROACHES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00" y="4254500"/>
            <a:ext cx="1297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RESEARCH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700" y="4978400"/>
            <a:ext cx="3010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STUDENT BUSINESS SPACE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DL_CAR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64" y="5065159"/>
            <a:ext cx="2991141" cy="142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webs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5718">
            <a:off x="6954202" y="1955212"/>
            <a:ext cx="1618905" cy="2202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56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L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7" y="32743"/>
            <a:ext cx="1649627" cy="1174311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-98623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STL Projects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3086100"/>
            <a:ext cx="9143999" cy="3770471"/>
          </a:xfrm>
          <a:prstGeom prst="rect">
            <a:avLst/>
          </a:prstGeom>
          <a:solidFill>
            <a:schemeClr val="accent1">
              <a:alpha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gamingc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25" y="4092249"/>
            <a:ext cx="2887535" cy="1917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1115" y="4038095"/>
            <a:ext cx="45263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FF"/>
                </a:solidFill>
              </a:rPr>
              <a:t>COMBINED GAMING/MARKETING CLASS</a:t>
            </a:r>
          </a:p>
          <a:p>
            <a:endParaRPr lang="en-US" sz="2000" b="1" dirty="0">
              <a:solidFill>
                <a:srgbClr val="FFFFFF"/>
              </a:solidFill>
            </a:endParaRPr>
          </a:p>
          <a:p>
            <a:r>
              <a:rPr lang="en-US" sz="2000" b="1" dirty="0" smtClean="0">
                <a:solidFill>
                  <a:srgbClr val="FFFFFF"/>
                </a:solidFill>
              </a:rPr>
              <a:t>STUDENTS GIVEN A BRIEF AND WORKED TOGETHER TO DESIGN AND PITCH MOBILE GAME SOLUTIONS</a:t>
            </a:r>
            <a:endParaRPr lang="en-US" sz="2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4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</TotalTime>
  <Words>238</Words>
  <Application>Microsoft Macintosh PowerPoint</Application>
  <PresentationFormat>On-screen Show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Studio for Teaching and Learning</vt:lpstr>
      <vt:lpstr>Studio for Teaching and Learning</vt:lpstr>
      <vt:lpstr>Studio for Teaching and Learning</vt:lpstr>
      <vt:lpstr>Studio for Teaching and Learning</vt:lpstr>
      <vt:lpstr>Studio for Teaching and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SoundingBoard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Bartolo</dc:creator>
  <cp:lastModifiedBy>David Bartolo</cp:lastModifiedBy>
  <cp:revision>78</cp:revision>
  <dcterms:created xsi:type="dcterms:W3CDTF">2014-05-24T05:05:09Z</dcterms:created>
  <dcterms:modified xsi:type="dcterms:W3CDTF">2014-09-17T19:45:30Z</dcterms:modified>
</cp:coreProperties>
</file>