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60" r:id="rId6"/>
    <p:sldId id="261" r:id="rId7"/>
    <p:sldId id="266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Title page" id="{A763EDEB-A98E-4EC0-8FD6-CA529ADDD76F}">
          <p14:sldIdLst>
            <p14:sldId id="256"/>
          </p14:sldIdLst>
        </p14:section>
        <p14:section name="Pages" id="{34DEB4B2-24F2-4C55-9594-6F59C8C46AA0}">
          <p14:sldIdLst>
            <p14:sldId id="260"/>
            <p14:sldId id="261"/>
            <p14:sldId id="263"/>
            <p14:sldId id="266"/>
            <p14:sldId id="267"/>
            <p14:sldId id="264"/>
            <p14:sldId id="265"/>
            <p14:sldId id="262"/>
            <p14:sldId id="268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8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73" autoAdjust="0"/>
  </p:normalViewPr>
  <p:slideViewPr>
    <p:cSldViewPr showGuides="1">
      <p:cViewPr varScale="1">
        <p:scale>
          <a:sx n="65" d="100"/>
          <a:sy n="65" d="100"/>
        </p:scale>
        <p:origin x="-122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3BE994-7BFB-45A9-801C-EDCF12BFDAF7}" type="datetimeFigureOut">
              <a:rPr lang="en-AU" smtClean="0"/>
              <a:pPr/>
              <a:t>17/09/2014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54B5E6-B6B7-4737-86FD-34321673787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408904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4B5E6-B6B7-4737-86FD-34321673787A}" type="slidenum">
              <a:rPr lang="en-AU" smtClean="0"/>
              <a:pPr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898609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4B5E6-B6B7-4737-86FD-34321673787A}" type="slidenum">
              <a:rPr lang="en-AU" smtClean="0"/>
              <a:pPr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536296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4B5E6-B6B7-4737-86FD-34321673787A}" type="slidenum">
              <a:rPr lang="en-AU" smtClean="0"/>
              <a:pPr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536296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4B5E6-B6B7-4737-86FD-34321673787A}" type="slidenum">
              <a:rPr lang="en-AU" smtClean="0"/>
              <a:pPr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536296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7EE94-658A-4332-B803-99AC2398A1FD}" type="datetimeFigureOut">
              <a:rPr lang="en-AU" smtClean="0"/>
              <a:pPr/>
              <a:t>17/09/2014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08E6-F9BF-41E3-B877-DC8FD3155C0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772811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7EE94-658A-4332-B803-99AC2398A1FD}" type="datetimeFigureOut">
              <a:rPr lang="en-AU" smtClean="0"/>
              <a:pPr/>
              <a:t>17/09/2014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08E6-F9BF-41E3-B877-DC8FD3155C0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17221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7EE94-658A-4332-B803-99AC2398A1FD}" type="datetimeFigureOut">
              <a:rPr lang="en-AU" smtClean="0"/>
              <a:pPr/>
              <a:t>17/09/2014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08E6-F9BF-41E3-B877-DC8FD3155C0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4100468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7EE94-658A-4332-B803-99AC2398A1FD}" type="datetimeFigureOut">
              <a:rPr lang="en-AU" smtClean="0"/>
              <a:pPr/>
              <a:t>17/09/2014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08E6-F9BF-41E3-B877-DC8FD3155C0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360526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7EE94-658A-4332-B803-99AC2398A1FD}" type="datetimeFigureOut">
              <a:rPr lang="en-AU" smtClean="0"/>
              <a:pPr/>
              <a:t>17/09/2014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08E6-F9BF-41E3-B877-DC8FD3155C0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387209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7EE94-658A-4332-B803-99AC2398A1FD}" type="datetimeFigureOut">
              <a:rPr lang="en-AU" smtClean="0"/>
              <a:pPr/>
              <a:t>17/09/2014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08E6-F9BF-41E3-B877-DC8FD3155C0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11052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7EE94-658A-4332-B803-99AC2398A1FD}" type="datetimeFigureOut">
              <a:rPr lang="en-AU" smtClean="0"/>
              <a:pPr/>
              <a:t>17/09/2014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08E6-F9BF-41E3-B877-DC8FD3155C0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53562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7EE94-658A-4332-B803-99AC2398A1FD}" type="datetimeFigureOut">
              <a:rPr lang="en-AU" smtClean="0"/>
              <a:pPr/>
              <a:t>17/09/2014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08E6-F9BF-41E3-B877-DC8FD3155C0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3627778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321005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7EE94-658A-4332-B803-99AC2398A1FD}" type="datetimeFigureOut">
              <a:rPr lang="en-AU" smtClean="0"/>
              <a:pPr/>
              <a:t>17/09/2014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08E6-F9BF-41E3-B877-DC8FD3155C0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3838111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7EE94-658A-4332-B803-99AC2398A1FD}" type="datetimeFigureOut">
              <a:rPr lang="en-AU" smtClean="0"/>
              <a:pPr/>
              <a:t>17/09/2014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08E6-F9BF-41E3-B877-DC8FD3155C0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705826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7EE94-658A-4332-B803-99AC2398A1FD}" type="datetimeFigureOut">
              <a:rPr lang="en-AU" smtClean="0"/>
              <a:pPr/>
              <a:t>17/09/2014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B08E6-F9BF-41E3-B877-DC8FD3155C0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942576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gxedo.com/art/08d4c8711835429b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sfsakai.nthsydney.tafensw.edu.au/portal/pda/d6a3f05a-db33-4728-8748-96685276708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23528" y="3452226"/>
            <a:ext cx="576064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A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Innovation Forum 2014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4581128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 smtClean="0">
                <a:solidFill>
                  <a:srgbClr val="005581"/>
                </a:solidFill>
              </a:rPr>
              <a:t>Julie Taylor</a:t>
            </a:r>
            <a:endParaRPr lang="en-AU" sz="2400" b="1" dirty="0">
              <a:solidFill>
                <a:srgbClr val="0055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894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9872" y="274638"/>
            <a:ext cx="5266928" cy="1143000"/>
          </a:xfrm>
        </p:spPr>
        <p:txBody>
          <a:bodyPr>
            <a:normAutofit/>
          </a:bodyPr>
          <a:lstStyle/>
          <a:p>
            <a:pPr algn="r"/>
            <a:r>
              <a:rPr lang="en-AU" sz="3500" b="1" dirty="0" smtClean="0">
                <a:solidFill>
                  <a:schemeClr val="bg1"/>
                </a:solidFill>
              </a:rPr>
              <a:t>Introduction</a:t>
            </a:r>
            <a:endParaRPr lang="en-AU" sz="35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en-AU" dirty="0"/>
              <a:t>eLearning can be a confusing journey for teachers </a:t>
            </a:r>
            <a:r>
              <a:rPr lang="en-AU" dirty="0" smtClean="0"/>
              <a:t>to develop and </a:t>
            </a:r>
            <a:r>
              <a:rPr lang="en-AU" dirty="0"/>
              <a:t>students to navigate. </a:t>
            </a:r>
            <a:endParaRPr lang="en-AU" dirty="0" smtClean="0"/>
          </a:p>
          <a:p>
            <a:r>
              <a:rPr lang="en-AU" dirty="0" smtClean="0"/>
              <a:t>With </a:t>
            </a:r>
            <a:r>
              <a:rPr lang="en-AU" dirty="0"/>
              <a:t>all the innovations that are being developed we are given </a:t>
            </a:r>
            <a:r>
              <a:rPr lang="en-AU" dirty="0" err="1"/>
              <a:t>Prezzis</a:t>
            </a:r>
            <a:r>
              <a:rPr lang="en-AU" dirty="0"/>
              <a:t>, driven LOCO told to Lock our skills , watch </a:t>
            </a:r>
            <a:r>
              <a:rPr lang="en-AU" dirty="0" err="1"/>
              <a:t>echos</a:t>
            </a:r>
            <a:r>
              <a:rPr lang="en-AU" dirty="0"/>
              <a:t> and then use a </a:t>
            </a:r>
            <a:r>
              <a:rPr lang="en-AU" dirty="0" err="1"/>
              <a:t>sakai</a:t>
            </a:r>
            <a:r>
              <a:rPr lang="en-AU" dirty="0"/>
              <a:t>. No wonder we are confused</a:t>
            </a:r>
            <a:r>
              <a:rPr lang="en-AU" dirty="0" smtClean="0"/>
              <a:t>!</a:t>
            </a:r>
            <a:endParaRPr lang="en-AU" dirty="0" smtClean="0">
              <a:hlinkClick r:id="rId3"/>
            </a:endParaRPr>
          </a:p>
          <a:p>
            <a:r>
              <a:rPr lang="en-AU" dirty="0" smtClean="0">
                <a:hlinkClick r:id="rId3"/>
              </a:rPr>
              <a:t>www.tagxedo.com/art/08d4c8711835429b</a:t>
            </a:r>
            <a:r>
              <a:rPr lang="en-AU" dirty="0" smtClean="0"/>
              <a:t> 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330768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9872" y="274638"/>
            <a:ext cx="5266928" cy="1143000"/>
          </a:xfrm>
        </p:spPr>
        <p:txBody>
          <a:bodyPr>
            <a:normAutofit/>
          </a:bodyPr>
          <a:lstStyle/>
          <a:p>
            <a:pPr algn="r"/>
            <a:r>
              <a:rPr lang="en-AU" sz="3500" b="1" dirty="0" smtClean="0">
                <a:solidFill>
                  <a:schemeClr val="bg1"/>
                </a:solidFill>
              </a:rPr>
              <a:t>New features in Sakai</a:t>
            </a:r>
            <a:endParaRPr lang="en-AU" sz="35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en-AU" dirty="0" smtClean="0"/>
              <a:t>By using the web kink in </a:t>
            </a:r>
            <a:r>
              <a:rPr lang="en-AU" dirty="0" err="1" smtClean="0"/>
              <a:t>sakai</a:t>
            </a:r>
            <a:r>
              <a:rPr lang="en-AU" dirty="0" smtClean="0"/>
              <a:t> we can place all the applications into a useable LMS for all our students.</a:t>
            </a:r>
          </a:p>
          <a:p>
            <a:r>
              <a:rPr lang="en-AU" dirty="0" smtClean="0"/>
              <a:t>Lets see a sample of the lesson builder</a:t>
            </a:r>
          </a:p>
          <a:p>
            <a:r>
              <a:rPr lang="en-AU" dirty="0" smtClean="0">
                <a:hlinkClick r:id="rId3"/>
              </a:rPr>
              <a:t>https://</a:t>
            </a:r>
            <a:r>
              <a:rPr lang="en-AU" dirty="0" smtClean="0">
                <a:hlinkClick r:id="rId3"/>
              </a:rPr>
              <a:t>nsfsakai.nthsydney.tafensw.edu.au/portal/pda/d6a3f05a-db33-4728-8748-96685276708e</a:t>
            </a:r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394541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algn="ctr">
              <a:buNone/>
            </a:pPr>
            <a:r>
              <a:rPr lang="en-AU" dirty="0" smtClean="0"/>
              <a:t>Any questions?</a:t>
            </a:r>
          </a:p>
          <a:p>
            <a:endParaRPr lang="en-AU" dirty="0"/>
          </a:p>
        </p:txBody>
      </p:sp>
      <p:pic>
        <p:nvPicPr>
          <p:cNvPr id="1028" name="Picture 4" descr="C:\Users\Nick\AppData\Local\Microsoft\Windows\Temporary Internet Files\Content.IE5\7IS8MUV1\MP900401828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2663407"/>
            <a:ext cx="2304256" cy="34546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19522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1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8&quot;&gt;&lt;property id=&quot;20148&quot; value=&quot;5&quot;/&gt;&lt;property id=&quot;20300&quot; value=&quot;Slide 2 - &amp;quot;Introduction&amp;quot;&quot;/&gt;&lt;property id=&quot;20307&quot; value=&quot;260&quot;/&gt;&lt;/object&gt;&lt;object type=&quot;3&quot; unique_id=&quot;10009&quot;&gt;&lt;property id=&quot;20148&quot; value=&quot;5&quot;/&gt;&lt;property id=&quot;20300&quot; value=&quot;Slide 3 - &amp;quot;Insert title&amp;quot;&quot;/&gt;&lt;property id=&quot;20307&quot; value=&quot;261&quot;/&gt;&lt;/object&gt;&lt;object type=&quot;3&quot; unique_id=&quot;10010&quot;&gt;&lt;property id=&quot;20148&quot; value=&quot;5&quot;/&gt;&lt;property id=&quot;20300&quot; value=&quot;Slide 4 - &amp;quot;Insert title&amp;quot;&quot;/&gt;&lt;property id=&quot;20307&quot; value=&quot;263&quot;/&gt;&lt;/object&gt;&lt;object type=&quot;3&quot; unique_id=&quot;10011&quot;&gt;&lt;property id=&quot;20148&quot; value=&quot;5&quot;/&gt;&lt;property id=&quot;20300&quot; value=&quot;Slide 5 - &amp;quot;Insert title&amp;quot;&quot;/&gt;&lt;property id=&quot;20307&quot; value=&quot;266&quot;/&gt;&lt;/object&gt;&lt;object type=&quot;3&quot; unique_id=&quot;10012&quot;&gt;&lt;property id=&quot;20148&quot; value=&quot;5&quot;/&gt;&lt;property id=&quot;20300&quot; value=&quot;Slide 6 - &amp;quot;Insert title&amp;quot;&quot;/&gt;&lt;property id=&quot;20307&quot; value=&quot;267&quot;/&gt;&lt;/object&gt;&lt;object type=&quot;3&quot; unique_id=&quot;10013&quot;&gt;&lt;property id=&quot;20148&quot; value=&quot;5&quot;/&gt;&lt;property id=&quot;20300&quot; value=&quot;Slide 7 - &amp;quot;Insert title&amp;quot;&quot;/&gt;&lt;property id=&quot;20307&quot; value=&quot;264&quot;/&gt;&lt;/object&gt;&lt;object type=&quot;3&quot; unique_id=&quot;10014&quot;&gt;&lt;property id=&quot;20148&quot; value=&quot;5&quot;/&gt;&lt;property id=&quot;20300&quot; value=&quot;Slide 8 - &amp;quot;Insert title&amp;quot;&quot;/&gt;&lt;property id=&quot;20307&quot; value=&quot;265&quot;/&gt;&lt;/object&gt;&lt;object type=&quot;3&quot; unique_id=&quot;10015&quot;&gt;&lt;property id=&quot;20148&quot; value=&quot;5&quot;/&gt;&lt;property id=&quot;20300&quot; value=&quot;Slide 9 - &amp;quot;Insert title&amp;quot;&quot;/&gt;&lt;property id=&quot;20307&quot; value=&quot;262&quot;/&gt;&lt;/object&gt;&lt;object type=&quot;3&quot; unique_id=&quot;10016&quot;&gt;&lt;property id=&quot;20148&quot; value=&quot;5&quot;/&gt;&lt;property id=&quot;20300&quot; value=&quot;Slide 10 - &amp;quot;Insert title&amp;quot;&quot;/&gt;&lt;property id=&quot;20307&quot; value=&quot;268&quot;/&gt;&lt;/object&gt;&lt;object type=&quot;3&quot; unique_id=&quot;10017&quot;&gt;&lt;property id=&quot;20148&quot; value=&quot;5&quot;/&gt;&lt;property id=&quot;20300&quot; value=&quot;Slide 11 - &amp;quot;Insert title&amp;quot;&quot;/&gt;&lt;property id=&quot;20307&quot; value=&quot;26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5F288DFA518747B451136D4744D436" ma:contentTypeVersion="0" ma:contentTypeDescription="Create a new document." ma:contentTypeScope="" ma:versionID="83a30c0025da54ddea1e8e0e15dd1f4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ED70AF5-57E4-4B88-9D7A-48F85577AE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D51FF00-12C9-4DD5-8239-8D0EDF4737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D167F92-F9E1-4546-B43A-0F3599C1D0B4}">
  <ds:schemaRefs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102</TotalTime>
  <Words>101</Words>
  <Application>Microsoft Office PowerPoint</Application>
  <PresentationFormat>On-screen Show (4:3)</PresentationFormat>
  <Paragraphs>15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Introduction</vt:lpstr>
      <vt:lpstr>New features in Sakai</vt:lpstr>
      <vt:lpstr>Slide 4</vt:lpstr>
    </vt:vector>
  </TitlesOfParts>
  <Company>NSW, Department of Education and Training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jmillard10</dc:creator>
  <cp:lastModifiedBy>Nick</cp:lastModifiedBy>
  <cp:revision>14</cp:revision>
  <dcterms:created xsi:type="dcterms:W3CDTF">2013-02-05T04:29:22Z</dcterms:created>
  <dcterms:modified xsi:type="dcterms:W3CDTF">2014-09-17T06:44:52Z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0x010100AC5F288DFA518747B451136D4744D436</vt:lpwstr>
  </property>
</Properties>
</file>