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DDB5-747E-45B1-B488-1F2AE3DDB189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1CDA-D059-41A4-84DE-CFB0658242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91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1CDA-D059-41A4-84DE-CFB0658242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09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4AD76D-1DDD-4A1C-990F-5FA470A3ACC2}" type="datetimeFigureOut">
              <a:rPr lang="en-AU" smtClean="0"/>
              <a:t>17/09/2014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33882C-0DF0-436F-9021-41835242C30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onf.det.nsw.edu.au/php/" TargetMode="External"/><Relationship Id="rId2" Type="http://schemas.openxmlformats.org/officeDocument/2006/relationships/hyperlink" Target="https://myemail.det.nsw.edu.au/OWA/redir.aspx?C=unU-avcyC0SisKRyiRIxdnLlZRr6pdEI1t5HH3Wm3bS2ZOLwfiOwMBFHC2ZwdGzRwY_lrk99q3A.&amp;URL=https%3a%2f%2fwebconf.det.nsw.edu.au%2fp9az3raz015%2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ADOBE CONNECT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3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Why did we use Adobe Connect? </a:t>
            </a:r>
            <a:endParaRPr lang="en-A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9" y="1772816"/>
            <a:ext cx="6977185" cy="35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5265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wanted to bring a great product to another location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229512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How did we set it up?</a:t>
            </a:r>
            <a:br>
              <a:rPr lang="en-AU" dirty="0"/>
            </a:br>
            <a:r>
              <a:rPr lang="en-AU" dirty="0"/>
              <a:t>We sent an email to students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sz="1300" dirty="0"/>
              <a:t/>
            </a:r>
            <a:br>
              <a:rPr lang="en-AU" sz="1300" dirty="0"/>
            </a:br>
            <a:r>
              <a:rPr lang="en-AU" dirty="0" smtClean="0"/>
              <a:t>Click here: </a:t>
            </a:r>
            <a:r>
              <a:rPr lang="en-AU" sz="3800" dirty="0" smtClean="0"/>
              <a:t>https://webconf.det.nsw.edu.au/php</a:t>
            </a:r>
            <a:endParaRPr lang="en-AU" sz="3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578623" cy="33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Setting up Adobe..</a:t>
            </a:r>
            <a:br>
              <a:rPr lang="en-AU" dirty="0" smtClean="0"/>
            </a:br>
            <a:r>
              <a:rPr lang="en-AU" dirty="0" smtClean="0"/>
              <a:t>Set a laptop up in front of the class..</a:t>
            </a:r>
            <a:endParaRPr lang="en-A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44579"/>
            <a:ext cx="3071750" cy="20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66120"/>
            <a:ext cx="3672408" cy="18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5864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townsend2\AppData\Local\Microsoft\Windows\Temporary Internet Files\Content.Outlook\NY399BX6\IMG_4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93440"/>
            <a:ext cx="4067022" cy="270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3" y="1268760"/>
            <a:ext cx="8233360" cy="49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9592" y="12643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… and our students were there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 facilitator helped our students so delivery wasn’t compromised</a:t>
            </a:r>
            <a:endParaRPr lang="en-AU" dirty="0"/>
          </a:p>
        </p:txBody>
      </p:sp>
      <p:pic>
        <p:nvPicPr>
          <p:cNvPr id="7170" name="Picture 2" descr="C:\Users\ltownsend2\AppData\Local\Microsoft\Windows\Temporary Internet Files\Content.Outlook\NY399BX6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256944" cy="39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801" y="479715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endParaRPr lang="en-AU" dirty="0" smtClean="0">
              <a:effectLst/>
            </a:endParaRPr>
          </a:p>
          <a:p>
            <a:endParaRPr lang="en-AU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196752"/>
            <a:ext cx="702474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..and classes were recorded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259632" y="2492896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 action="ppaction://hlinkfile"/>
              </a:rPr>
              <a:t>https://webconf.det.nsw.edu.au/p9az3raz015/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608" y="3549828"/>
            <a:ext cx="7024744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..but we encouraged our students to attend in real-time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259632" y="479715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endParaRPr lang="en-AU" dirty="0" smtClean="0">
              <a:effectLst/>
            </a:endParaRPr>
          </a:p>
          <a:p>
            <a:endParaRPr lang="en-AU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515719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webconf.det.nsw.edu.au/php/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Advantages: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have all the advantages of face-to-face learning without having to travel.</a:t>
            </a:r>
          </a:p>
          <a:p>
            <a:r>
              <a:rPr lang="en-AU" dirty="0" smtClean="0"/>
              <a:t>Upskilling of other teachers.</a:t>
            </a:r>
          </a:p>
          <a:p>
            <a:r>
              <a:rPr lang="en-AU" dirty="0" smtClean="0"/>
              <a:t>Contingency.</a:t>
            </a:r>
          </a:p>
          <a:p>
            <a:r>
              <a:rPr lang="en-AU" dirty="0" smtClean="0"/>
              <a:t>Scalability.</a:t>
            </a:r>
          </a:p>
          <a:p>
            <a:r>
              <a:rPr lang="en-AU" dirty="0" smtClean="0"/>
              <a:t>Instant on-line material.</a:t>
            </a:r>
          </a:p>
        </p:txBody>
      </p:sp>
    </p:spTree>
    <p:extLst>
      <p:ext uri="{BB962C8B-B14F-4D97-AF65-F5344CB8AC3E}">
        <p14:creationId xmlns:p14="http://schemas.microsoft.com/office/powerpoint/2010/main" val="23666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DOBE CONNEC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y did we use Adobe Connect?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                       How did we set it up? We sent an email to students:  Click here: https://webconf.det.nsw.edu&quot;/&gt;&lt;property id=&quot;20307&quot; value=&quot;258&quot;/&gt;&lt;/object&gt;&lt;object type=&quot;3&quot; unique_id=&quot;10006&quot;&gt;&lt;property id=&quot;20148&quot; value=&quot;5&quot;/&gt;&lt;property id=&quot;20300&quot; value=&quot;Slide 4 - &amp;quot;Setting up Adobe.. Set a laptop up in front of the class..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A facilitator helped our students so delivery wasn’t compromised&amp;quot;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 - &amp;quot;Advantages:&amp;quot;&quot;/&gt;&lt;property id=&quot;20307&quot; value=&quot;265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</TotalTime>
  <Words>90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ADOBE CONNECT</vt:lpstr>
      <vt:lpstr>Why did we use Adobe Connect? </vt:lpstr>
      <vt:lpstr>                       How did we set it up? We sent an email to students:  Click here: https://webconf.det.nsw.edu.au/php</vt:lpstr>
      <vt:lpstr>Setting up Adobe.. Set a laptop up in front of the class..</vt:lpstr>
      <vt:lpstr>PowerPoint Presentation</vt:lpstr>
      <vt:lpstr>A facilitator helped our students so delivery wasn’t compromised</vt:lpstr>
      <vt:lpstr>PowerPoint Presentation</vt:lpstr>
      <vt:lpstr>Advantages: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</dc:title>
  <dc:creator>Townsend, Lisa</dc:creator>
  <cp:lastModifiedBy>Townsend, Lisa</cp:lastModifiedBy>
  <cp:revision>16</cp:revision>
  <dcterms:created xsi:type="dcterms:W3CDTF">2014-09-16T04:18:45Z</dcterms:created>
  <dcterms:modified xsi:type="dcterms:W3CDTF">2014-09-17T11:51:37Z</dcterms:modified>
</cp:coreProperties>
</file>